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301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218" y="128724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聽見救主出聲在叫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hARK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the voice of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jesus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calling</a:t>
            </a:r>
            <a:endParaRPr lang="en-US" sz="32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8470" y="170121"/>
            <a:ext cx="9495059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雖然言語不比天使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Sui-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gian-gu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put-pi thi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傳道理不及保羅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to- li     m-  tat    Po- lo,</a:t>
            </a:r>
          </a:p>
          <a:p>
            <a:pPr marL="0" indent="0" algn="ctr">
              <a:buNone/>
            </a:pPr>
            <a:endParaRPr lang="en-US" altLang="zh-TW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If you cannot speak like angels,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If you cannot preach like Paul,</a:t>
            </a:r>
          </a:p>
        </p:txBody>
      </p:sp>
    </p:spTree>
    <p:extLst>
      <p:ext uri="{BB962C8B-B14F-4D97-AF65-F5344CB8AC3E}">
        <p14:creationId xmlns:p14="http://schemas.microsoft.com/office/powerpoint/2010/main" val="2419300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40" y="170121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你會報揚主的愛疼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Chu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使人識救世真道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Ho-lang bat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se  chin-to,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You can tell me love of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You can say He died for all.</a:t>
            </a:r>
          </a:p>
        </p:txBody>
      </p:sp>
    </p:spTree>
    <p:extLst>
      <p:ext uri="{BB962C8B-B14F-4D97-AF65-F5344CB8AC3E}">
        <p14:creationId xmlns:p14="http://schemas.microsoft.com/office/powerpoint/2010/main" val="3632760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40" y="340243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設使不會叫醒罪人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Siat-su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kio-chhi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choe-jin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使他知後日審判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Ho   in chai  au-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sim-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phoa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If you cannot rouse the wicked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With the judgment’s dread alarms</a:t>
            </a:r>
          </a:p>
        </p:txBody>
      </p:sp>
    </p:spTree>
    <p:extLst>
      <p:ext uri="{BB962C8B-B14F-4D97-AF65-F5344CB8AC3E}">
        <p14:creationId xmlns:p14="http://schemas.microsoft.com/office/powerpoint/2010/main" val="692578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40" y="340243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你會引導這些小兒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Li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soe-kia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牽伊來給主手按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Khan in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ho Chu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You can lead the little children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 the Savior’s waiting arms.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238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352" y="340243"/>
            <a:ext cx="9495059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或者不會做守更兵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Kiam-chhai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boe-oe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立郇城極高牆上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Sun-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koai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-teng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altLang="zh-TW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If you cannot be the watch-man,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Standing high on Zion’s wall,</a:t>
            </a:r>
          </a:p>
        </p:txBody>
      </p:sp>
    </p:spTree>
    <p:extLst>
      <p:ext uri="{BB962C8B-B14F-4D97-AF65-F5344CB8AC3E}">
        <p14:creationId xmlns:p14="http://schemas.microsoft.com/office/powerpoint/2010/main" val="3396081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40" y="170121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報人得知天的路途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Po lang tit-chai Thi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lo- to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使伊得活命安甯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Ho   in   tit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oah-mia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an-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Pointing out the path to heaven,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Offering life and peace to all,</a:t>
            </a:r>
          </a:p>
        </p:txBody>
      </p:sp>
    </p:spTree>
    <p:extLst>
      <p:ext uri="{BB962C8B-B14F-4D97-AF65-F5344CB8AC3E}">
        <p14:creationId xmlns:p14="http://schemas.microsoft.com/office/powerpoint/2010/main" val="28200195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40" y="170121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你若奉獻供給傳道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-kip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又盡心替伊祈求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Koh chin sim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in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With your prayers and with your bounties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You can do what heaven demands,</a:t>
            </a:r>
          </a:p>
        </p:txBody>
      </p:sp>
    </p:spTree>
    <p:extLst>
      <p:ext uri="{BB962C8B-B14F-4D97-AF65-F5344CB8AC3E}">
        <p14:creationId xmlns:p14="http://schemas.microsoft.com/office/powerpoint/2010/main" val="2592668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40" y="170121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就是親像戶耳亞倫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Chiu-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扶先知摩西的手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Hu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Mo- se    e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You can be like faithful Aaron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Holding up the prophet’s hands.</a:t>
            </a:r>
          </a:p>
        </p:txBody>
      </p:sp>
    </p:spTree>
    <p:extLst>
      <p:ext uri="{BB962C8B-B14F-4D97-AF65-F5344CB8AC3E}">
        <p14:creationId xmlns:p14="http://schemas.microsoft.com/office/powerpoint/2010/main" val="1203602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392" y="170121"/>
            <a:ext cx="9495059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勿得偷閒站着推辭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-tit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thau-eng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the-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我無力可做何工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lat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altLang="zh-TW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5.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none hear you idly saying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There is nothing I can do</a:t>
            </a:r>
          </a:p>
        </p:txBody>
      </p:sp>
    </p:spTree>
    <p:extLst>
      <p:ext uri="{BB962C8B-B14F-4D97-AF65-F5344CB8AC3E}">
        <p14:creationId xmlns:p14="http://schemas.microsoft.com/office/powerpoint/2010/main" val="1631962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40" y="170121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世間衆人日日沉淪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-lang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jit-jit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tim-lun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主愛你助祂救人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Chu  ai    li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I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lang,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While the souls of men are dying,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the Master calls for you</a:t>
            </a:r>
          </a:p>
        </p:txBody>
      </p:sp>
    </p:spTree>
    <p:extLst>
      <p:ext uri="{BB962C8B-B14F-4D97-AF65-F5344CB8AC3E}">
        <p14:creationId xmlns:p14="http://schemas.microsoft.com/office/powerpoint/2010/main" val="2118827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152" y="170121"/>
            <a:ext cx="9495059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聽見救主出聲在叫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什麼人要去做工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Sim-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mih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lang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altLang="zh-TW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Hark the voice of Jesus calling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Who will go and work today?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40" y="170121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歡喜聽從救主命令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beng-leng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盡力做福氣是大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Chin-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lat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hok-khi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toa,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Take the task He gives you gladly,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His work your pleasure be,</a:t>
            </a:r>
          </a:p>
        </p:txBody>
      </p:sp>
    </p:spTree>
    <p:extLst>
      <p:ext uri="{BB962C8B-B14F-4D97-AF65-F5344CB8AC3E}">
        <p14:creationId xmlns:p14="http://schemas.microsoft.com/office/powerpoint/2010/main" val="25993062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493" y="170121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主在叫你快快當應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li   kin- kin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in,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我在此差我差我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chia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Answer quickly when He calleth,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Here am I, send me, send me.</a:t>
            </a:r>
          </a:p>
        </p:txBody>
      </p:sp>
    </p:spTree>
    <p:extLst>
      <p:ext uri="{BB962C8B-B14F-4D97-AF65-F5344CB8AC3E}">
        <p14:creationId xmlns:p14="http://schemas.microsoft.com/office/powerpoint/2010/main" val="252868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40" y="170121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田都到時禾也成熟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kau-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sengsek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什麼人要去收冬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Sim-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mih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lang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tang,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Fields are white and harvest waiting,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Who will bear the sheaves away?</a:t>
            </a:r>
          </a:p>
        </p:txBody>
      </p:sp>
    </p:spTree>
    <p:extLst>
      <p:ext uri="{BB962C8B-B14F-4D97-AF65-F5344CB8AC3E}">
        <p14:creationId xmlns:p14="http://schemas.microsoft.com/office/powerpoint/2010/main" val="3356727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40" y="340243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救主久久有在叫你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u   the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li,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祂報賞實在極大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I    po-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sit-chai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-toa,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Loud and strong the Master calleth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Rich reward He offers thee,</a:t>
            </a:r>
          </a:p>
        </p:txBody>
      </p:sp>
    </p:spTree>
    <p:extLst>
      <p:ext uri="{BB962C8B-B14F-4D97-AF65-F5344CB8AC3E}">
        <p14:creationId xmlns:p14="http://schemas.microsoft.com/office/powerpoint/2010/main" val="9672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973" y="340243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是誰歡喜隨時應説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Chi-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 sui-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in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我在此差我差我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chia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Who will answer, gladly saying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Here am I, send me, send me.</a:t>
            </a:r>
          </a:p>
        </p:txBody>
      </p:sp>
    </p:spTree>
    <p:extLst>
      <p:ext uri="{BB962C8B-B14F-4D97-AF65-F5344CB8AC3E}">
        <p14:creationId xmlns:p14="http://schemas.microsoft.com/office/powerpoint/2010/main" val="298648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8470" y="170121"/>
            <a:ext cx="9495059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設使不會去到很遠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Siat-su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boe-oe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chin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來報揚福音真聲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Lai po-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iong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hok-im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chin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altLang="zh-TW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If you cannot cross the ocean,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the heathen lands explore,</a:t>
            </a:r>
          </a:p>
        </p:txBody>
      </p:sp>
    </p:spTree>
    <p:extLst>
      <p:ext uri="{BB962C8B-B14F-4D97-AF65-F5344CB8AC3E}">
        <p14:creationId xmlns:p14="http://schemas.microsoft.com/office/powerpoint/2010/main" val="3185029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40" y="170121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你的鄰舍四圍有人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Li     e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u   lang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未嘗聽救主的名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Be  bat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e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mia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2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You can find the heathen nearer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You can help them at your door.</a:t>
            </a:r>
          </a:p>
        </p:txBody>
      </p:sp>
    </p:spTree>
    <p:extLst>
      <p:ext uri="{BB962C8B-B14F-4D97-AF65-F5344CB8AC3E}">
        <p14:creationId xmlns:p14="http://schemas.microsoft.com/office/powerpoint/2010/main" val="3949929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213" y="170121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設使獻銀不到甚多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Siat-su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gun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chin-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會學寡婦捐一厘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oh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-hu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chit li,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If you cannot give your thousands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You can give the widow’s mite,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298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40" y="170121"/>
            <a:ext cx="1003732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為着救主歡喜做工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祂會鑒納賜福氣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I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kam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-lap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hok-khi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the least you do for Jesus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Will be precious in His sight.</a:t>
            </a:r>
          </a:p>
        </p:txBody>
      </p:sp>
    </p:spTree>
    <p:extLst>
      <p:ext uri="{BB962C8B-B14F-4D97-AF65-F5344CB8AC3E}">
        <p14:creationId xmlns:p14="http://schemas.microsoft.com/office/powerpoint/2010/main" val="7267448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2427</TotalTime>
  <Words>944</Words>
  <Application>Microsoft Office PowerPoint</Application>
  <PresentationFormat>Widescreen</PresentationFormat>
  <Paragraphs>141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DFKai-SB</vt:lpstr>
      <vt:lpstr>Arial</vt:lpstr>
      <vt:lpstr>Candara</vt:lpstr>
      <vt:lpstr>Tw Cen MT</vt:lpstr>
      <vt:lpstr>Circuit</vt:lpstr>
      <vt:lpstr>聽見救主出聲在叫 hARK the voice of jesus calling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293</cp:revision>
  <dcterms:created xsi:type="dcterms:W3CDTF">2020-01-10T06:25:13Z</dcterms:created>
  <dcterms:modified xsi:type="dcterms:W3CDTF">2021-02-13T05:50:41Z</dcterms:modified>
</cp:coreProperties>
</file>